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8896/944/7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2</a:t>
            </a:r>
            <a:r>
              <a:rPr lang="en-US" sz="2800" dirty="0"/>
              <a:t>: </a:t>
            </a:r>
            <a:r>
              <a:rPr lang="hr-HR" sz="2800" dirty="0" err="1"/>
              <a:t>Lesson</a:t>
            </a:r>
            <a:r>
              <a:rPr lang="hr-HR" sz="2800" dirty="0"/>
              <a:t> 3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Victorians</a:t>
            </a:r>
            <a:r>
              <a:rPr lang="hr-HR" sz="2800" dirty="0"/>
              <a:t> gone </a:t>
            </a:r>
            <a:r>
              <a:rPr lang="hr-HR" sz="2800" dirty="0" err="1"/>
              <a:t>viral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0294E8-2059-435F-87BD-435AE30F4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21" y="529486"/>
            <a:ext cx="9223899" cy="1121761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past </a:t>
            </a:r>
            <a:r>
              <a:rPr lang="hr-HR" dirty="0" err="1"/>
              <a:t>continuous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E93F61-1237-4192-91F3-C9AAB57C52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521" y="1856297"/>
            <a:ext cx="9863092" cy="46954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B0FDB5-527E-4404-8DED-3F2BE8A4A958}"/>
              </a:ext>
            </a:extLst>
          </p:cNvPr>
          <p:cNvSpPr txBox="1"/>
          <p:nvPr/>
        </p:nvSpPr>
        <p:spPr>
          <a:xfrm>
            <a:off x="3524435" y="4394447"/>
            <a:ext cx="15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were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having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96365A-90EF-44E7-AE50-05C3A380EB64}"/>
              </a:ext>
            </a:extLst>
          </p:cNvPr>
          <p:cNvSpPr txBox="1"/>
          <p:nvPr/>
        </p:nvSpPr>
        <p:spPr>
          <a:xfrm>
            <a:off x="4727357" y="5569667"/>
            <a:ext cx="175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thinking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80B15A-3C6D-49F0-9F78-38328A0EA692}"/>
              </a:ext>
            </a:extLst>
          </p:cNvPr>
          <p:cNvSpPr txBox="1"/>
          <p:nvPr/>
        </p:nvSpPr>
        <p:spPr>
          <a:xfrm>
            <a:off x="5157927" y="5179951"/>
            <a:ext cx="15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were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talking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3DC4C6-420A-440A-B1F8-E91DAEB082A6}"/>
              </a:ext>
            </a:extLst>
          </p:cNvPr>
          <p:cNvSpPr txBox="1"/>
          <p:nvPr/>
        </p:nvSpPr>
        <p:spPr>
          <a:xfrm>
            <a:off x="7390661" y="4362181"/>
            <a:ext cx="15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were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sitting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99F1F4-B2CE-4C02-87E4-AA7007A3AA6F}"/>
              </a:ext>
            </a:extLst>
          </p:cNvPr>
          <p:cNvSpPr txBox="1"/>
          <p:nvPr/>
        </p:nvSpPr>
        <p:spPr>
          <a:xfrm>
            <a:off x="6600548" y="4763779"/>
            <a:ext cx="158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eating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86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5FDC22-0EB6-4C33-9195-5B86EFD755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629" y="277603"/>
            <a:ext cx="9081579" cy="63027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F63D83-9DC2-4277-AA35-3D5795A43263}"/>
              </a:ext>
            </a:extLst>
          </p:cNvPr>
          <p:cNvSpPr txBox="1"/>
          <p:nvPr/>
        </p:nvSpPr>
        <p:spPr>
          <a:xfrm>
            <a:off x="3258104" y="896645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visiting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255A01-25DD-4BA1-9672-D440C214547A}"/>
              </a:ext>
            </a:extLst>
          </p:cNvPr>
          <p:cNvSpPr txBox="1"/>
          <p:nvPr/>
        </p:nvSpPr>
        <p:spPr>
          <a:xfrm>
            <a:off x="5108959" y="1210279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were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coming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EC13B2-EC74-4D67-836D-F94FE65B5AAD}"/>
              </a:ext>
            </a:extLst>
          </p:cNvPr>
          <p:cNvSpPr txBox="1"/>
          <p:nvPr/>
        </p:nvSpPr>
        <p:spPr>
          <a:xfrm>
            <a:off x="3854387" y="5719951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looking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F53FE0-620D-4F08-AEBE-1D64A3C4936F}"/>
              </a:ext>
            </a:extLst>
          </p:cNvPr>
          <p:cNvSpPr txBox="1"/>
          <p:nvPr/>
        </p:nvSpPr>
        <p:spPr>
          <a:xfrm>
            <a:off x="4875319" y="5388006"/>
            <a:ext cx="169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freaking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2A5690-BC37-4D46-9A16-2980E3767CA4}"/>
              </a:ext>
            </a:extLst>
          </p:cNvPr>
          <p:cNvSpPr txBox="1"/>
          <p:nvPr/>
        </p:nvSpPr>
        <p:spPr>
          <a:xfrm>
            <a:off x="4376551" y="5056061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steering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9260F8-B579-4C72-A648-BD625AC11BBA}"/>
              </a:ext>
            </a:extLst>
          </p:cNvPr>
          <p:cNvSpPr txBox="1"/>
          <p:nvPr/>
        </p:nvSpPr>
        <p:spPr>
          <a:xfrm>
            <a:off x="5640139" y="4810505"/>
            <a:ext cx="170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mentioning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8B884B-5995-49D6-B680-00379B1E1412}"/>
              </a:ext>
            </a:extLst>
          </p:cNvPr>
          <p:cNvSpPr txBox="1"/>
          <p:nvPr/>
        </p:nvSpPr>
        <p:spPr>
          <a:xfrm>
            <a:off x="3867704" y="4437019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talking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26C95B-D50E-44FC-889D-D496295D6D03}"/>
              </a:ext>
            </a:extLst>
          </p:cNvPr>
          <p:cNvSpPr txBox="1"/>
          <p:nvPr/>
        </p:nvSpPr>
        <p:spPr>
          <a:xfrm>
            <a:off x="5841367" y="4147352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walking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6794E4-32A2-4558-9FF8-84894A022B56}"/>
              </a:ext>
            </a:extLst>
          </p:cNvPr>
          <p:cNvSpPr txBox="1"/>
          <p:nvPr/>
        </p:nvSpPr>
        <p:spPr>
          <a:xfrm>
            <a:off x="5254100" y="1492876"/>
            <a:ext cx="170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wern’t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cooking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0BDC08-F95A-4F34-81D7-92F57446F274}"/>
              </a:ext>
            </a:extLst>
          </p:cNvPr>
          <p:cNvSpPr txBox="1"/>
          <p:nvPr/>
        </p:nvSpPr>
        <p:spPr>
          <a:xfrm>
            <a:off x="5986508" y="2118531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laughing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37B1CB4-864D-489F-93D8-8679A8B62FEA}"/>
              </a:ext>
            </a:extLst>
          </p:cNvPr>
          <p:cNvSpPr txBox="1"/>
          <p:nvPr/>
        </p:nvSpPr>
        <p:spPr>
          <a:xfrm>
            <a:off x="2565645" y="2082899"/>
            <a:ext cx="14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telling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5BEEDFE-3900-4383-BBB0-090AF208D763}"/>
              </a:ext>
            </a:extLst>
          </p:cNvPr>
          <p:cNvSpPr txBox="1"/>
          <p:nvPr/>
        </p:nvSpPr>
        <p:spPr>
          <a:xfrm>
            <a:off x="2389571" y="2701941"/>
            <a:ext cx="198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expecting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18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1223B5-A538-4DAD-9E65-6CCA36A0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033" y="522287"/>
            <a:ext cx="8964042" cy="1489075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suspect</a:t>
            </a:r>
            <a:r>
              <a:rPr lang="hr-HR" dirty="0"/>
              <a:t> </a:t>
            </a:r>
            <a:r>
              <a:rPr lang="hr-HR" dirty="0" err="1"/>
              <a:t>seems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most </a:t>
            </a:r>
            <a:r>
              <a:rPr lang="hr-HR" dirty="0" err="1"/>
              <a:t>suspicious</a:t>
            </a:r>
            <a:r>
              <a:rPr lang="hr-HR" dirty="0"/>
              <a:t> to </a:t>
            </a:r>
            <a:r>
              <a:rPr lang="hr-HR" dirty="0" err="1"/>
              <a:t>you</a:t>
            </a:r>
            <a:r>
              <a:rPr lang="hr-HR" dirty="0"/>
              <a:t>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D4C799-1270-4324-AF3B-FA93FA067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9879"/>
          <a:stretch/>
        </p:blipFill>
        <p:spPr>
          <a:xfrm>
            <a:off x="1172704" y="2491578"/>
            <a:ext cx="10302571" cy="269122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4917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FB8F56-4010-44E1-A580-601EABD08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202" y="986024"/>
            <a:ext cx="2745297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90062D-EF94-4268-9AAB-FBFC3B0B53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779" y="962026"/>
            <a:ext cx="8034849" cy="2047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8980B3-43EE-4753-BCE2-5ACAB37E25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4608" y="3696307"/>
            <a:ext cx="7360595" cy="2199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CBEC54-44DD-48EA-A6D0-2F7F533DCE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1516" y="1324016"/>
            <a:ext cx="1226423" cy="224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AEFC48-D11D-4576-BBFE-E0363D9178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6204" y="2086016"/>
            <a:ext cx="1226423" cy="224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5952A7-E909-4EC7-BD87-3C997F459D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6505" y="1861272"/>
            <a:ext cx="1226423" cy="224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98FA02-3261-4AA1-9075-C516791483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7720" y="4021382"/>
            <a:ext cx="1226423" cy="2245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C486B0-ABBB-4A25-8E5C-23AE55FD87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4362" y="4283363"/>
            <a:ext cx="1226423" cy="224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2F51266-0EA0-4816-B946-2E902D5F50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883" y="2356172"/>
            <a:ext cx="1226423" cy="224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5DF168F-6A91-4818-BBCA-006759A74B9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5640" y="2337364"/>
            <a:ext cx="620193" cy="2779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9AB83ED-501A-49D6-B8A9-7723DDFAC1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6398" y="5337362"/>
            <a:ext cx="1226423" cy="2245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D64910F-DC5C-4C69-B172-A3496878A0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2112" y="5613980"/>
            <a:ext cx="651215" cy="2004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3C7B2FE-E493-4088-A82A-E8060F39CB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5451" y="1573080"/>
            <a:ext cx="1226423" cy="2245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0D7CFDA-8E23-4BB3-84BA-4CF1A325E4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2207" y="2615340"/>
            <a:ext cx="620193" cy="2779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C9BD2FB-9C7D-45A0-AFED-71219B37DB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1142" y="4005349"/>
            <a:ext cx="620193" cy="2779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E83C483-885C-4FEB-994A-65EA7A0399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2207" y="3758461"/>
            <a:ext cx="519224" cy="2327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BD2A885-C1C7-482B-A1A1-EBE406CB69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2015" y="3758461"/>
            <a:ext cx="519224" cy="2327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71D387C-65B1-4455-B220-08201B4644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78" y="4518103"/>
            <a:ext cx="620193" cy="2779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88E731D-2EFF-4B29-A08C-ADD8F1E900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8739" y="4504351"/>
            <a:ext cx="620193" cy="2779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42DD957-AD90-4DD2-9BD5-F8EB7AEE1D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408" y="4258823"/>
            <a:ext cx="620193" cy="2779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B187B0F-70B7-433D-AF10-0BA8E55973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126" y="4804949"/>
            <a:ext cx="620193" cy="2779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44BB9BD-336F-428B-8DBF-0CA1D39E81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1306" y="4757509"/>
            <a:ext cx="774898" cy="3473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5A3B51A-5065-460C-B913-234FA9FE04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3710" y="5310636"/>
            <a:ext cx="620193" cy="2779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46A91C7-DDF7-4441-976F-BEE1B504D7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8203" y="5006944"/>
            <a:ext cx="620193" cy="2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65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6A20BC-6C09-486F-9E95-3E2C3B552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88" y="539750"/>
            <a:ext cx="9120512" cy="1250950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6: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/>
              <a:t>. </a:t>
            </a:r>
            <a:r>
              <a:rPr lang="hr-HR" i="1" dirty="0" smtClean="0"/>
              <a:t>(</a:t>
            </a:r>
            <a:r>
              <a:rPr lang="hr-HR" b="1" i="1" dirty="0"/>
              <a:t>past </a:t>
            </a:r>
            <a:r>
              <a:rPr lang="hr-HR" b="1" i="1" dirty="0" err="1"/>
              <a:t>simple</a:t>
            </a:r>
            <a:r>
              <a:rPr lang="hr-HR" b="1" i="1" dirty="0"/>
              <a:t> </a:t>
            </a:r>
            <a:r>
              <a:rPr lang="hr-HR" i="1" dirty="0" smtClean="0"/>
              <a:t>or </a:t>
            </a:r>
            <a:r>
              <a:rPr lang="hr-HR" b="1" i="1" dirty="0"/>
              <a:t>past </a:t>
            </a:r>
            <a:r>
              <a:rPr lang="hr-HR" b="1" i="1" dirty="0" err="1"/>
              <a:t>continuous</a:t>
            </a:r>
            <a:r>
              <a:rPr lang="hr-HR" i="1" dirty="0"/>
              <a:t>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3CDCFF-7789-417F-98AF-C5E826BB3E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441" y="2234422"/>
            <a:ext cx="9231118" cy="35874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3FF593-2676-47B1-92A3-8A0A34E023EE}"/>
              </a:ext>
            </a:extLst>
          </p:cNvPr>
          <p:cNvSpPr txBox="1"/>
          <p:nvPr/>
        </p:nvSpPr>
        <p:spPr>
          <a:xfrm>
            <a:off x="8282866" y="2858610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heard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7DD52C7-2EF3-435F-99B6-A63436A413E3}"/>
              </a:ext>
            </a:extLst>
          </p:cNvPr>
          <p:cNvSpPr txBox="1"/>
          <p:nvPr/>
        </p:nvSpPr>
        <p:spPr>
          <a:xfrm>
            <a:off x="7056267" y="4145402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watching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4645EB-A545-43E2-AB0B-CF5220E7D942}"/>
              </a:ext>
            </a:extLst>
          </p:cNvPr>
          <p:cNvSpPr txBox="1"/>
          <p:nvPr/>
        </p:nvSpPr>
        <p:spPr>
          <a:xfrm>
            <a:off x="4604551" y="5048636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turned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F5323A-ED27-470B-8B24-7EFE71AD2934}"/>
              </a:ext>
            </a:extLst>
          </p:cNvPr>
          <p:cNvSpPr txBox="1"/>
          <p:nvPr/>
        </p:nvSpPr>
        <p:spPr>
          <a:xfrm>
            <a:off x="3618805" y="5387351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were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driving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4A31F0-B381-476B-8CA3-373DCA21F689}"/>
              </a:ext>
            </a:extLst>
          </p:cNvPr>
          <p:cNvSpPr txBox="1"/>
          <p:nvPr/>
        </p:nvSpPr>
        <p:spPr>
          <a:xfrm>
            <a:off x="7248617" y="5417968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started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B73FE4-7551-4B15-BF79-DE6813141FB8}"/>
              </a:ext>
            </a:extLst>
          </p:cNvPr>
          <p:cNvSpPr txBox="1"/>
          <p:nvPr/>
        </p:nvSpPr>
        <p:spPr>
          <a:xfrm>
            <a:off x="4209495" y="4097514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hit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DBDA5A-44F4-4DD4-9B89-78AB15A9939D}"/>
              </a:ext>
            </a:extLst>
          </p:cNvPr>
          <p:cNvSpPr txBox="1"/>
          <p:nvPr/>
        </p:nvSpPr>
        <p:spPr>
          <a:xfrm>
            <a:off x="2604116" y="3485107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looking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220A49-1E81-43F5-9A69-59E7A8FA3AC0}"/>
              </a:ext>
            </a:extLst>
          </p:cNvPr>
          <p:cNvSpPr txBox="1"/>
          <p:nvPr/>
        </p:nvSpPr>
        <p:spPr>
          <a:xfrm>
            <a:off x="7537141" y="3485107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saw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3543A7-5742-4F47-92EC-7406944F0333}"/>
              </a:ext>
            </a:extLst>
          </p:cNvPr>
          <p:cNvSpPr txBox="1"/>
          <p:nvPr/>
        </p:nvSpPr>
        <p:spPr>
          <a:xfrm>
            <a:off x="2072936" y="5101468"/>
            <a:ext cx="14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stopped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D36F6B-FD8A-4C3F-9864-437ED30638EB}"/>
              </a:ext>
            </a:extLst>
          </p:cNvPr>
          <p:cNvSpPr txBox="1"/>
          <p:nvPr/>
        </p:nvSpPr>
        <p:spPr>
          <a:xfrm>
            <a:off x="3971278" y="4758963"/>
            <a:ext cx="158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were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climbing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55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6E21B2-55AC-4700-ABC3-FF0A70954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394" y="1010320"/>
            <a:ext cx="2955524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7: </a:t>
            </a:r>
            <a:r>
              <a:rPr lang="hr-HR" dirty="0" err="1"/>
              <a:t>Choose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gramatically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sentence.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0B15DE-D1DD-44D1-A10F-70F2D1847F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076" y="761291"/>
            <a:ext cx="7867621" cy="484939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2ACADA-E97B-4CB1-987B-D822FD3E91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634" y="2285068"/>
            <a:ext cx="377985" cy="317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EF6105-5F74-4F14-96F1-135BC94E25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721" y="3972376"/>
            <a:ext cx="377985" cy="31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E5141F-E4CA-4EA0-B7DC-C8041A7740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187" y="1979607"/>
            <a:ext cx="377985" cy="317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E99E58-DB33-48C3-9C6D-809E4B52D0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925" y="4863199"/>
            <a:ext cx="377985" cy="317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E9CBAD-D7B0-4E8C-BA19-5AF76DD9F8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4191" y="4863198"/>
            <a:ext cx="377985" cy="317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5EDDBF-C0E9-4FD0-B5E5-A9A998E2D2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4191" y="3972376"/>
            <a:ext cx="37798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28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D63088-CFD3-40D5-8769-853F232A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748" y="422214"/>
            <a:ext cx="5080987" cy="1584140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8: </a:t>
            </a:r>
            <a:r>
              <a:rPr lang="hr-HR" dirty="0" err="1"/>
              <a:t>Copy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next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translation</a:t>
            </a:r>
            <a:r>
              <a:rPr lang="hr-HR" dirty="0" smtClean="0"/>
              <a:t>.</a:t>
            </a:r>
            <a:r>
              <a:rPr lang="hr-HR" i="1" dirty="0" smtClean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DF1919-CDC7-4AC1-95F1-CD9BADC023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38750" cy="6848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858C98-0FC7-4A5C-8E59-643A619EAD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9309" y="2277488"/>
            <a:ext cx="9288849" cy="350317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A4F8E9-4CEE-4146-B80A-05206D75FFFE}"/>
              </a:ext>
            </a:extLst>
          </p:cNvPr>
          <p:cNvSpPr txBox="1"/>
          <p:nvPr/>
        </p:nvSpPr>
        <p:spPr>
          <a:xfrm>
            <a:off x="4502156" y="2628868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herbs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536228-CE65-4E95-A3EC-F910A6CF0B2B}"/>
              </a:ext>
            </a:extLst>
          </p:cNvPr>
          <p:cNvSpPr txBox="1"/>
          <p:nvPr/>
        </p:nvSpPr>
        <p:spPr>
          <a:xfrm>
            <a:off x="8669297" y="2621666"/>
            <a:ext cx="144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mushrooms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5B705C-FA1A-4B4D-B056-09F554D1F051}"/>
              </a:ext>
            </a:extLst>
          </p:cNvPr>
          <p:cNvSpPr txBox="1"/>
          <p:nvPr/>
        </p:nvSpPr>
        <p:spPr>
          <a:xfrm>
            <a:off x="8617257" y="3009516"/>
            <a:ext cx="144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cooked</a:t>
            </a:r>
            <a:r>
              <a:rPr lang="hr-HR" i="1" dirty="0">
                <a:solidFill>
                  <a:srgbClr val="FF0000"/>
                </a:solidFill>
              </a:rPr>
              <a:t> ham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143E71-E836-4481-8309-6EB12170C050}"/>
              </a:ext>
            </a:extLst>
          </p:cNvPr>
          <p:cNvSpPr txBox="1"/>
          <p:nvPr/>
        </p:nvSpPr>
        <p:spPr>
          <a:xfrm>
            <a:off x="8639452" y="3329749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port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E7004B-CB53-4CE2-848E-44F14E7E3A28}"/>
              </a:ext>
            </a:extLst>
          </p:cNvPr>
          <p:cNvSpPr txBox="1"/>
          <p:nvPr/>
        </p:nvSpPr>
        <p:spPr>
          <a:xfrm>
            <a:off x="8669298" y="3770206"/>
            <a:ext cx="157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quail’s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eggs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BDF907-4A9E-4398-A45E-3F803F823C58}"/>
              </a:ext>
            </a:extLst>
          </p:cNvPr>
          <p:cNvSpPr txBox="1"/>
          <p:nvPr/>
        </p:nvSpPr>
        <p:spPr>
          <a:xfrm>
            <a:off x="8669298" y="4125780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whiskey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46BCBE-EF72-4C3B-B5E9-308525B0611C}"/>
              </a:ext>
            </a:extLst>
          </p:cNvPr>
          <p:cNvSpPr txBox="1"/>
          <p:nvPr/>
        </p:nvSpPr>
        <p:spPr>
          <a:xfrm>
            <a:off x="8639452" y="4446013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sage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104676-FAC9-4F1D-AE3F-00E23D9E96E9}"/>
              </a:ext>
            </a:extLst>
          </p:cNvPr>
          <p:cNvSpPr txBox="1"/>
          <p:nvPr/>
        </p:nvSpPr>
        <p:spPr>
          <a:xfrm>
            <a:off x="8639452" y="4821793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veal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mince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7B43B2-15DA-4959-8D39-7B72847F485E}"/>
              </a:ext>
            </a:extLst>
          </p:cNvPr>
          <p:cNvSpPr txBox="1"/>
          <p:nvPr/>
        </p:nvSpPr>
        <p:spPr>
          <a:xfrm>
            <a:off x="8747464" y="5187518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parsley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513218-B638-469D-85DD-91C5213F2F8A}"/>
              </a:ext>
            </a:extLst>
          </p:cNvPr>
          <p:cNvSpPr txBox="1"/>
          <p:nvPr/>
        </p:nvSpPr>
        <p:spPr>
          <a:xfrm>
            <a:off x="4479961" y="4087589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salt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1086F2-7161-4C09-BF29-838D2D059365}"/>
              </a:ext>
            </a:extLst>
          </p:cNvPr>
          <p:cNvSpPr txBox="1"/>
          <p:nvPr/>
        </p:nvSpPr>
        <p:spPr>
          <a:xfrm>
            <a:off x="4450116" y="4464987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time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5996000-309A-4421-AA8F-FFAE8B958516}"/>
              </a:ext>
            </a:extLst>
          </p:cNvPr>
          <p:cNvSpPr txBox="1"/>
          <p:nvPr/>
        </p:nvSpPr>
        <p:spPr>
          <a:xfrm>
            <a:off x="4479962" y="4850452"/>
            <a:ext cx="159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pigeon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breasts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DE1DAA4-F7CF-4F4B-8754-AFC69ACF0F90}"/>
              </a:ext>
            </a:extLst>
          </p:cNvPr>
          <p:cNvSpPr txBox="1"/>
          <p:nvPr/>
        </p:nvSpPr>
        <p:spPr>
          <a:xfrm>
            <a:off x="4450116" y="5187518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pastry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91EF9E-7BA6-4810-BED3-C5D6A607B5B7}"/>
              </a:ext>
            </a:extLst>
          </p:cNvPr>
          <p:cNvSpPr txBox="1"/>
          <p:nvPr/>
        </p:nvSpPr>
        <p:spPr>
          <a:xfrm>
            <a:off x="8617257" y="2235317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truffles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4F4397-9921-4B77-A3F9-EA29B98A9F03}"/>
              </a:ext>
            </a:extLst>
          </p:cNvPr>
          <p:cNvSpPr txBox="1"/>
          <p:nvPr/>
        </p:nvSpPr>
        <p:spPr>
          <a:xfrm>
            <a:off x="4502156" y="3019443"/>
            <a:ext cx="159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breadcrumbs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B1AB73-0D8F-4711-83CA-7BD0D0E67AE4}"/>
              </a:ext>
            </a:extLst>
          </p:cNvPr>
          <p:cNvSpPr txBox="1"/>
          <p:nvPr/>
        </p:nvSpPr>
        <p:spPr>
          <a:xfrm>
            <a:off x="4479961" y="3358387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cloves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CBBE58-DB15-4FB6-A659-1B5191D07C22}"/>
              </a:ext>
            </a:extLst>
          </p:cNvPr>
          <p:cNvSpPr txBox="1"/>
          <p:nvPr/>
        </p:nvSpPr>
        <p:spPr>
          <a:xfrm>
            <a:off x="4450116" y="3770206"/>
            <a:ext cx="126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stock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11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https://wordwall.net/play/18896/944/764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03E798-6871-4226-B7F8-93FDE37DB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871" y="752475"/>
            <a:ext cx="4731058" cy="18852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/>
              <a:t>1: </a:t>
            </a:r>
            <a:r>
              <a:rPr lang="hr-HR" dirty="0" err="1"/>
              <a:t>Rank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videos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1 to 10.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49E2DB-9C37-49AE-A2CC-2A51785180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264458" cy="6882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5A086D-7446-4396-98C9-D7B2D9E3E4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3862" y="3441256"/>
            <a:ext cx="8658019" cy="266426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6102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096639-6CE1-4DB1-BA6E-5B2B7A345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894" y="280911"/>
            <a:ext cx="5486401" cy="2000650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5: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article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how a cook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19th </a:t>
            </a:r>
            <a:r>
              <a:rPr lang="hr-HR" dirty="0" err="1"/>
              <a:t>century</a:t>
            </a:r>
            <a:r>
              <a:rPr lang="hr-HR" dirty="0"/>
              <a:t> </a:t>
            </a:r>
            <a:r>
              <a:rPr lang="hr-HR" dirty="0" err="1"/>
              <a:t>went</a:t>
            </a:r>
            <a:r>
              <a:rPr lang="hr-HR" dirty="0"/>
              <a:t> </a:t>
            </a:r>
            <a:r>
              <a:rPr lang="hr-HR" dirty="0" err="1"/>
              <a:t>viral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82D489-34F9-4596-BEC9-4D724B4CAB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20934D-4635-4E4D-AE06-3A7F576DCE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8474" y="2352543"/>
            <a:ext cx="6852232" cy="422454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7EBCC89-021B-4FE6-BFF4-4BC57993A48F}"/>
              </a:ext>
            </a:extLst>
          </p:cNvPr>
          <p:cNvCxnSpPr/>
          <p:nvPr/>
        </p:nvCxnSpPr>
        <p:spPr>
          <a:xfrm>
            <a:off x="5308847" y="4802819"/>
            <a:ext cx="28497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3C39B94-94B4-4CD3-ABC3-6265EEF09B80}"/>
              </a:ext>
            </a:extLst>
          </p:cNvPr>
          <p:cNvCxnSpPr/>
          <p:nvPr/>
        </p:nvCxnSpPr>
        <p:spPr>
          <a:xfrm>
            <a:off x="5245706" y="5007006"/>
            <a:ext cx="303716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1B007C4-19BD-4E5B-B6EB-59523CD68741}"/>
              </a:ext>
            </a:extLst>
          </p:cNvPr>
          <p:cNvCxnSpPr/>
          <p:nvPr/>
        </p:nvCxnSpPr>
        <p:spPr>
          <a:xfrm>
            <a:off x="5308847" y="5220070"/>
            <a:ext cx="30361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CB90C12-62A5-4209-8BAB-521FA12F601A}"/>
              </a:ext>
            </a:extLst>
          </p:cNvPr>
          <p:cNvCxnSpPr/>
          <p:nvPr/>
        </p:nvCxnSpPr>
        <p:spPr>
          <a:xfrm>
            <a:off x="5245706" y="5397623"/>
            <a:ext cx="32059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E63CDE4-38F6-4884-A6B1-0E0BE912BA27}"/>
              </a:ext>
            </a:extLst>
          </p:cNvPr>
          <p:cNvCxnSpPr/>
          <p:nvPr/>
        </p:nvCxnSpPr>
        <p:spPr>
          <a:xfrm>
            <a:off x="2831977" y="3036163"/>
            <a:ext cx="207737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575AFDF-3065-4659-8160-47DAB8AF8DD9}"/>
              </a:ext>
            </a:extLst>
          </p:cNvPr>
          <p:cNvCxnSpPr/>
          <p:nvPr/>
        </p:nvCxnSpPr>
        <p:spPr>
          <a:xfrm>
            <a:off x="2139518" y="3429000"/>
            <a:ext cx="276983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29DF4CB-CD6B-48AC-AAA0-0DB8094AFB63}"/>
              </a:ext>
            </a:extLst>
          </p:cNvPr>
          <p:cNvCxnSpPr/>
          <p:nvPr/>
        </p:nvCxnSpPr>
        <p:spPr>
          <a:xfrm>
            <a:off x="2095130" y="3630967"/>
            <a:ext cx="28142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38C4F58-0708-4C45-ABE2-1EB3C4316406}"/>
              </a:ext>
            </a:extLst>
          </p:cNvPr>
          <p:cNvCxnSpPr/>
          <p:nvPr/>
        </p:nvCxnSpPr>
        <p:spPr>
          <a:xfrm>
            <a:off x="2139518" y="3835153"/>
            <a:ext cx="29385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434C314-AAC6-4D12-8EE8-4BC71EF5CA2B}"/>
              </a:ext>
            </a:extLst>
          </p:cNvPr>
          <p:cNvCxnSpPr/>
          <p:nvPr/>
        </p:nvCxnSpPr>
        <p:spPr>
          <a:xfrm>
            <a:off x="2095130" y="4003829"/>
            <a:ext cx="201523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6E75D50-8805-44BB-8526-8085F34C59AD}"/>
              </a:ext>
            </a:extLst>
          </p:cNvPr>
          <p:cNvCxnSpPr/>
          <p:nvPr/>
        </p:nvCxnSpPr>
        <p:spPr>
          <a:xfrm>
            <a:off x="2095130" y="3258105"/>
            <a:ext cx="28142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758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CDDEA5-F5E5-4E60-B39F-236F7728A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054" y="330200"/>
            <a:ext cx="5903096" cy="2289175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6: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09B917-51D7-4155-AED2-1A085E1204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0BB33E-FC5F-463E-BEE8-C3F8547BBA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2349" y="1935729"/>
            <a:ext cx="7705367" cy="44647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DF3C10-8371-4608-A85A-36F212D13A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737" y="2720074"/>
            <a:ext cx="377985" cy="317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96BB2F-F954-4518-9E4E-051512512B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3414" y="3359266"/>
            <a:ext cx="377985" cy="317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AE21E6-3427-42C5-8F8D-7F626221B5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8288" y="4009615"/>
            <a:ext cx="377985" cy="317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F9A9360-EDD4-459F-9426-C16C28B153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4156" y="4646529"/>
            <a:ext cx="377985" cy="317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9AD842-6DD3-4EE5-BF47-977E1D1D20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3414" y="5267565"/>
            <a:ext cx="377985" cy="317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7B9482-AFF7-4F44-9321-43B80B9B55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737" y="5932163"/>
            <a:ext cx="37798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31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F9F710-9FF8-4225-839A-605B4464A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550" y="273050"/>
            <a:ext cx="5659700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7: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again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finish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880C05-3C1A-4A91-9A89-AD7D3763D3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22DDDC-CA56-4B3D-BF57-2B7EBC75B6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939" y="2093473"/>
            <a:ext cx="8095821" cy="359295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FF0AE0-CA9E-4CCA-8F56-DFCF3BFA37B3}"/>
              </a:ext>
            </a:extLst>
          </p:cNvPr>
          <p:cNvSpPr txBox="1"/>
          <p:nvPr/>
        </p:nvSpPr>
        <p:spPr>
          <a:xfrm>
            <a:off x="2539014" y="3089429"/>
            <a:ext cx="68269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 of what they were paying the French chef who came before her.</a:t>
            </a:r>
            <a:endParaRPr lang="en-US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8617A5-55F9-41B3-8A3C-3C5695ADAFC1}"/>
              </a:ext>
            </a:extLst>
          </p:cNvPr>
          <p:cNvSpPr txBox="1"/>
          <p:nvPr/>
        </p:nvSpPr>
        <p:spPr>
          <a:xfrm>
            <a:off x="2452086" y="4085385"/>
            <a:ext cx="6826928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kitchen staff was chopping, grinding and measuring the ingredients to be included in the dish</a:t>
            </a:r>
            <a:r>
              <a:rPr lang="en-GB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5CBE60-24DB-465A-8803-58067DE78E5C}"/>
              </a:ext>
            </a:extLst>
          </p:cNvPr>
          <p:cNvSpPr txBox="1"/>
          <p:nvPr/>
        </p:nvSpPr>
        <p:spPr>
          <a:xfrm>
            <a:off x="2452086" y="5067940"/>
            <a:ext cx="68269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met her husband, Benjamin.</a:t>
            </a:r>
          </a:p>
        </p:txBody>
      </p:sp>
    </p:spTree>
    <p:extLst>
      <p:ext uri="{BB962C8B-B14F-4D97-AF65-F5344CB8AC3E}">
        <p14:creationId xmlns:p14="http://schemas.microsoft.com/office/powerpoint/2010/main" xmlns="" val="325089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7857C6-464E-4942-88F6-291924095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713" y="638390"/>
            <a:ext cx="8414840" cy="5175250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  <a:p>
            <a:pPr marL="0" indent="0" algn="ctr">
              <a:buNone/>
            </a:pPr>
            <a:r>
              <a:rPr lang="hr-HR" dirty="0"/>
              <a:t>Past </a:t>
            </a:r>
            <a:r>
              <a:rPr lang="hr-HR" dirty="0" err="1"/>
              <a:t>continuous</a:t>
            </a:r>
            <a:endParaRPr lang="hr-HR" dirty="0"/>
          </a:p>
          <a:p>
            <a:pPr marL="0" indent="0">
              <a:buNone/>
            </a:pPr>
            <a:r>
              <a:rPr lang="hr-HR" sz="2400" b="1" i="1" dirty="0">
                <a:solidFill>
                  <a:srgbClr val="FF0000"/>
                </a:solidFill>
              </a:rPr>
              <a:t>Past </a:t>
            </a:r>
            <a:r>
              <a:rPr lang="hr-HR" sz="2400" b="1" i="1" dirty="0" err="1">
                <a:solidFill>
                  <a:srgbClr val="FF0000"/>
                </a:solidFill>
              </a:rPr>
              <a:t>continuous</a:t>
            </a:r>
            <a:r>
              <a:rPr lang="hr-HR" sz="2400" b="1" i="1" dirty="0">
                <a:solidFill>
                  <a:srgbClr val="FF0000"/>
                </a:solidFill>
              </a:rPr>
              <a:t> </a:t>
            </a:r>
            <a:r>
              <a:rPr lang="hr-HR" sz="2400" dirty="0"/>
              <a:t>koristimo za radnju koja se događala u prošlosti neko dulje vrijeme. </a:t>
            </a:r>
          </a:p>
          <a:p>
            <a:pPr marL="0" indent="0">
              <a:buNone/>
            </a:pPr>
            <a:r>
              <a:rPr lang="hr-HR" sz="2600" i="1" dirty="0">
                <a:solidFill>
                  <a:srgbClr val="0070C0"/>
                </a:solidFill>
              </a:rPr>
              <a:t>At 7 </a:t>
            </a:r>
            <a:r>
              <a:rPr lang="hr-HR" sz="2600" i="1" dirty="0" err="1">
                <a:solidFill>
                  <a:srgbClr val="0070C0"/>
                </a:solidFill>
              </a:rPr>
              <a:t>o’clock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last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night</a:t>
            </a:r>
            <a:r>
              <a:rPr lang="hr-HR" sz="2600" i="1" dirty="0">
                <a:solidFill>
                  <a:srgbClr val="0070C0"/>
                </a:solidFill>
              </a:rPr>
              <a:t> I </a:t>
            </a:r>
            <a:r>
              <a:rPr lang="hr-HR" sz="2600" b="1" i="1" dirty="0" err="1">
                <a:solidFill>
                  <a:srgbClr val="0070C0"/>
                </a:solidFill>
              </a:rPr>
              <a:t>was</a:t>
            </a:r>
            <a:r>
              <a:rPr lang="hr-HR" sz="2600" b="1" i="1" dirty="0">
                <a:solidFill>
                  <a:srgbClr val="0070C0"/>
                </a:solidFill>
              </a:rPr>
              <a:t> </a:t>
            </a:r>
            <a:r>
              <a:rPr lang="hr-HR" sz="2600" b="1" i="1" dirty="0" err="1">
                <a:solidFill>
                  <a:srgbClr val="0070C0"/>
                </a:solidFill>
              </a:rPr>
              <a:t>playing</a:t>
            </a:r>
            <a:r>
              <a:rPr lang="hr-HR" sz="2600" b="1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the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cello</a:t>
            </a:r>
            <a:r>
              <a:rPr lang="hr-HR" sz="2600" i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b="1" i="1" dirty="0">
                <a:solidFill>
                  <a:srgbClr val="FF0000"/>
                </a:solidFill>
              </a:rPr>
              <a:t>Past </a:t>
            </a:r>
            <a:r>
              <a:rPr lang="hr-HR" sz="2400" b="1" i="1" dirty="0" err="1">
                <a:solidFill>
                  <a:srgbClr val="FF0000"/>
                </a:solidFill>
              </a:rPr>
              <a:t>continuous</a:t>
            </a:r>
            <a:r>
              <a:rPr lang="hr-HR" sz="2400" b="1" i="1" dirty="0">
                <a:solidFill>
                  <a:srgbClr val="FF0000"/>
                </a:solidFill>
              </a:rPr>
              <a:t> </a:t>
            </a:r>
            <a:r>
              <a:rPr lang="hr-HR" sz="2400" dirty="0"/>
              <a:t>često upotrebljavamo u kombinaciji s glagolskim vremenom </a:t>
            </a:r>
            <a:r>
              <a:rPr lang="hr-HR" sz="2400" b="1" i="1" dirty="0">
                <a:solidFill>
                  <a:srgbClr val="FF0000"/>
                </a:solidFill>
              </a:rPr>
              <a:t>past </a:t>
            </a:r>
            <a:r>
              <a:rPr lang="hr-HR" sz="2400" b="1" i="1" dirty="0" err="1">
                <a:solidFill>
                  <a:srgbClr val="FF0000"/>
                </a:solidFill>
              </a:rPr>
              <a:t>simple</a:t>
            </a:r>
            <a:r>
              <a:rPr lang="hr-HR" sz="2400" b="1" i="1" dirty="0">
                <a:solidFill>
                  <a:srgbClr val="FF0000"/>
                </a:solidFill>
              </a:rPr>
              <a:t> </a:t>
            </a:r>
            <a:r>
              <a:rPr lang="hr-HR" sz="2400" dirty="0"/>
              <a:t>kada želimo prikazati situaciju u kojoj je jedna prošla radnja prekinula drugu radnju.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600" i="1" dirty="0" err="1">
                <a:solidFill>
                  <a:srgbClr val="0070C0"/>
                </a:solidFill>
              </a:rPr>
              <a:t>While</a:t>
            </a:r>
            <a:r>
              <a:rPr lang="hr-HR" sz="2600" i="1" dirty="0">
                <a:solidFill>
                  <a:srgbClr val="0070C0"/>
                </a:solidFill>
              </a:rPr>
              <a:t> I </a:t>
            </a:r>
            <a:r>
              <a:rPr lang="hr-HR" sz="2600" b="1" i="1" dirty="0" err="1">
                <a:solidFill>
                  <a:srgbClr val="0070C0"/>
                </a:solidFill>
              </a:rPr>
              <a:t>was</a:t>
            </a:r>
            <a:r>
              <a:rPr lang="hr-HR" sz="2600" b="1" i="1" dirty="0">
                <a:solidFill>
                  <a:srgbClr val="0070C0"/>
                </a:solidFill>
              </a:rPr>
              <a:t> </a:t>
            </a:r>
            <a:r>
              <a:rPr lang="hr-HR" sz="2600" b="1" i="1" dirty="0" err="1">
                <a:solidFill>
                  <a:srgbClr val="0070C0"/>
                </a:solidFill>
              </a:rPr>
              <a:t>playing</a:t>
            </a:r>
            <a:r>
              <a:rPr lang="hr-HR" sz="2600" b="1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cello</a:t>
            </a:r>
            <a:r>
              <a:rPr lang="hr-HR" sz="2600" i="1" dirty="0">
                <a:solidFill>
                  <a:srgbClr val="0070C0"/>
                </a:solidFill>
              </a:rPr>
              <a:t>, </a:t>
            </a:r>
            <a:r>
              <a:rPr lang="hr-HR" sz="2600" i="1" dirty="0" err="1">
                <a:solidFill>
                  <a:srgbClr val="0070C0"/>
                </a:solidFill>
              </a:rPr>
              <a:t>my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sister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b="1" i="1" dirty="0" err="1">
                <a:solidFill>
                  <a:srgbClr val="0070C0"/>
                </a:solidFill>
              </a:rPr>
              <a:t>came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in</a:t>
            </a:r>
            <a:r>
              <a:rPr lang="hr-HR" sz="2600" i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400" dirty="0"/>
              <a:t>             </a:t>
            </a:r>
            <a:r>
              <a:rPr lang="hr-HR" sz="1400" dirty="0"/>
              <a:t>(past </a:t>
            </a:r>
            <a:r>
              <a:rPr lang="hr-HR" sz="1400" dirty="0" err="1"/>
              <a:t>contimuous</a:t>
            </a:r>
            <a:r>
              <a:rPr lang="hr-HR" sz="1400" dirty="0"/>
              <a:t>)                                                    (past </a:t>
            </a:r>
            <a:r>
              <a:rPr lang="hr-HR" sz="1400" dirty="0" err="1"/>
              <a:t>simple</a:t>
            </a:r>
            <a:r>
              <a:rPr lang="hr-HR" sz="14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400" b="1" i="1" dirty="0">
                <a:solidFill>
                  <a:srgbClr val="FF0000"/>
                </a:solidFill>
              </a:rPr>
              <a:t>Past </a:t>
            </a:r>
            <a:r>
              <a:rPr lang="hr-HR" sz="2400" b="1" i="1" dirty="0" err="1">
                <a:solidFill>
                  <a:srgbClr val="FF0000"/>
                </a:solidFill>
              </a:rPr>
              <a:t>continuous</a:t>
            </a:r>
            <a:r>
              <a:rPr lang="hr-HR" sz="2400" b="1" i="1" dirty="0">
                <a:solidFill>
                  <a:srgbClr val="FF0000"/>
                </a:solidFill>
              </a:rPr>
              <a:t> </a:t>
            </a:r>
            <a:r>
              <a:rPr lang="hr-HR" sz="2400" dirty="0"/>
              <a:t>također često koristimo za dvije istovremene radnje u prošlosti.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600" i="1" dirty="0" err="1">
                <a:solidFill>
                  <a:srgbClr val="0070C0"/>
                </a:solidFill>
              </a:rPr>
              <a:t>While</a:t>
            </a:r>
            <a:r>
              <a:rPr lang="hr-HR" sz="2600" i="1" dirty="0">
                <a:solidFill>
                  <a:srgbClr val="0070C0"/>
                </a:solidFill>
              </a:rPr>
              <a:t> I </a:t>
            </a:r>
            <a:r>
              <a:rPr lang="hr-HR" sz="2600" b="1" i="1" dirty="0" err="1">
                <a:solidFill>
                  <a:srgbClr val="0070C0"/>
                </a:solidFill>
              </a:rPr>
              <a:t>was</a:t>
            </a:r>
            <a:r>
              <a:rPr lang="hr-HR" sz="2600" b="1" i="1" dirty="0">
                <a:solidFill>
                  <a:srgbClr val="0070C0"/>
                </a:solidFill>
              </a:rPr>
              <a:t> </a:t>
            </a:r>
            <a:r>
              <a:rPr lang="hr-HR" sz="2600" b="1" i="1" dirty="0" err="1">
                <a:solidFill>
                  <a:srgbClr val="0070C0"/>
                </a:solidFill>
              </a:rPr>
              <a:t>playing</a:t>
            </a:r>
            <a:r>
              <a:rPr lang="hr-HR" sz="2600" b="1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the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cello</a:t>
            </a:r>
            <a:r>
              <a:rPr lang="hr-HR" sz="2600" i="1" dirty="0">
                <a:solidFill>
                  <a:srgbClr val="0070C0"/>
                </a:solidFill>
              </a:rPr>
              <a:t>, </a:t>
            </a:r>
            <a:r>
              <a:rPr lang="hr-HR" sz="2600" i="1" dirty="0" err="1">
                <a:solidFill>
                  <a:srgbClr val="0070C0"/>
                </a:solidFill>
              </a:rPr>
              <a:t>my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i="1" dirty="0" err="1">
                <a:solidFill>
                  <a:srgbClr val="0070C0"/>
                </a:solidFill>
              </a:rPr>
              <a:t>sister</a:t>
            </a:r>
            <a:r>
              <a:rPr lang="hr-HR" sz="2600" i="1" dirty="0">
                <a:solidFill>
                  <a:srgbClr val="0070C0"/>
                </a:solidFill>
              </a:rPr>
              <a:t> </a:t>
            </a:r>
            <a:r>
              <a:rPr lang="hr-HR" sz="2600" b="1" i="1" dirty="0" err="1">
                <a:solidFill>
                  <a:srgbClr val="0070C0"/>
                </a:solidFill>
              </a:rPr>
              <a:t>was</a:t>
            </a:r>
            <a:r>
              <a:rPr lang="hr-HR" sz="2600" b="1" i="1" dirty="0">
                <a:solidFill>
                  <a:srgbClr val="0070C0"/>
                </a:solidFill>
              </a:rPr>
              <a:t> surfing </a:t>
            </a:r>
            <a:r>
              <a:rPr lang="hr-HR" sz="2600" i="1" dirty="0" err="1">
                <a:solidFill>
                  <a:srgbClr val="0070C0"/>
                </a:solidFill>
              </a:rPr>
              <a:t>the</a:t>
            </a:r>
            <a:r>
              <a:rPr lang="hr-HR" sz="2600" i="1" dirty="0">
                <a:solidFill>
                  <a:srgbClr val="0070C0"/>
                </a:solidFill>
              </a:rPr>
              <a:t> Net.</a:t>
            </a:r>
            <a:r>
              <a:rPr lang="hr-HR" sz="2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14BCEA-845A-4EEB-988D-D1F328E850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1269" t="1603" r="12784" b="-1"/>
          <a:stretch/>
        </p:blipFill>
        <p:spPr>
          <a:xfrm>
            <a:off x="9532408" y="2889871"/>
            <a:ext cx="2093085" cy="292376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673A687-2F37-4E8E-B06B-F64D206B0ADC}"/>
              </a:ext>
            </a:extLst>
          </p:cNvPr>
          <p:cNvCxnSpPr/>
          <p:nvPr/>
        </p:nvCxnSpPr>
        <p:spPr>
          <a:xfrm flipV="1">
            <a:off x="2707689" y="3994951"/>
            <a:ext cx="0" cy="11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917923B-0B3A-43BE-B60D-C44B9B333D4B}"/>
              </a:ext>
            </a:extLst>
          </p:cNvPr>
          <p:cNvCxnSpPr/>
          <p:nvPr/>
        </p:nvCxnSpPr>
        <p:spPr>
          <a:xfrm flipV="1">
            <a:off x="5584054" y="3994951"/>
            <a:ext cx="0" cy="11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66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28CC93-A4D5-4F89-A0E6-F6C2DF353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005" y="301624"/>
            <a:ext cx="5665433" cy="3027501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8: </a:t>
            </a:r>
            <a:r>
              <a:rPr lang="hr-HR" dirty="0" err="1"/>
              <a:t>Watch</a:t>
            </a:r>
            <a:r>
              <a:rPr lang="hr-HR" dirty="0"/>
              <a:t> at </a:t>
            </a:r>
            <a:r>
              <a:rPr lang="hr-HR" dirty="0" err="1"/>
              <a:t>least</a:t>
            </a:r>
            <a:r>
              <a:rPr lang="hr-HR" dirty="0"/>
              <a:t> one video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Victorian</a:t>
            </a:r>
            <a:r>
              <a:rPr lang="hr-HR" dirty="0"/>
              <a:t> </a:t>
            </a:r>
            <a:r>
              <a:rPr lang="hr-HR" dirty="0" err="1"/>
              <a:t>Way</a:t>
            </a:r>
            <a:r>
              <a:rPr lang="hr-HR" dirty="0"/>
              <a:t> </a:t>
            </a:r>
            <a:r>
              <a:rPr lang="hr-HR" dirty="0" err="1"/>
              <a:t>Series</a:t>
            </a:r>
            <a:r>
              <a:rPr lang="hr-HR" dirty="0"/>
              <a:t>. How do </a:t>
            </a:r>
            <a:r>
              <a:rPr lang="hr-HR" dirty="0" err="1"/>
              <a:t>you</a:t>
            </a:r>
            <a:r>
              <a:rPr lang="hr-HR" dirty="0"/>
              <a:t> like </a:t>
            </a:r>
            <a:r>
              <a:rPr lang="hr-HR" dirty="0" err="1"/>
              <a:t>Victorian</a:t>
            </a:r>
            <a:r>
              <a:rPr lang="hr-HR" dirty="0"/>
              <a:t> </a:t>
            </a:r>
            <a:r>
              <a:rPr lang="hr-HR" dirty="0" err="1"/>
              <a:t>cooking</a:t>
            </a:r>
            <a:r>
              <a:rPr lang="hr-HR" dirty="0"/>
              <a:t>? </a:t>
            </a:r>
            <a:endParaRPr lang="hr-HR" i="1" dirty="0"/>
          </a:p>
          <a:p>
            <a:r>
              <a:rPr lang="hr-HR" dirty="0" err="1"/>
              <a:t>Task</a:t>
            </a:r>
            <a:r>
              <a:rPr lang="hr-HR" dirty="0"/>
              <a:t> 9: Make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educational</a:t>
            </a:r>
            <a:r>
              <a:rPr lang="hr-HR" dirty="0"/>
              <a:t> video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past </a:t>
            </a:r>
            <a:r>
              <a:rPr lang="hr-HR" dirty="0" err="1"/>
              <a:t>tenses</a:t>
            </a:r>
            <a:r>
              <a:rPr lang="hr-HR" dirty="0"/>
              <a:t>. </a:t>
            </a:r>
            <a:endParaRPr lang="hr-HR" i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4A76AB-C16F-4A3A-ABC2-2D90F1D516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6C7179-8C90-4AF6-856C-660C2555EB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634" y="3612757"/>
            <a:ext cx="8265135" cy="27906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3975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24B717-05D3-48BB-82F0-2A496C79E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361" y="1314695"/>
            <a:ext cx="3292505" cy="3612410"/>
          </a:xfrm>
        </p:spPr>
        <p:txBody>
          <a:bodyPr/>
          <a:lstStyle/>
          <a:p>
            <a:pPr>
              <a:buNone/>
            </a:pPr>
            <a:r>
              <a:rPr lang="hr-HR" dirty="0" err="1" smtClean="0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33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E7A52E-2FB9-467B-B1F1-5DB2558956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18" r="8786"/>
          <a:stretch/>
        </p:blipFill>
        <p:spPr>
          <a:xfrm>
            <a:off x="606483" y="1095836"/>
            <a:ext cx="7836181" cy="40501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F19F9B-6111-43F8-8AE0-0D1B904D32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325" y="3069198"/>
            <a:ext cx="377985" cy="317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2FDBFE-7F22-4615-87D1-9FC63081F6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0994" y="2763737"/>
            <a:ext cx="377985" cy="31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144CEF-A348-4B7F-9D10-5BC34C14CA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324" y="4234549"/>
            <a:ext cx="377985" cy="317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4734D0-1F7F-49E8-A9E9-F5AC0A12A6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1180" y="4234548"/>
            <a:ext cx="377985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13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E51DA8-8695-420A-B3AF-86A3F755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562" y="463550"/>
            <a:ext cx="8904488" cy="1222375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Put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events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order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E36ADB-EA6D-442E-BD1D-A654709079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-303" r="12282"/>
          <a:stretch/>
        </p:blipFill>
        <p:spPr>
          <a:xfrm>
            <a:off x="1004968" y="2077376"/>
            <a:ext cx="9417416" cy="3742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E4F542-64D0-4465-A575-26D34F9578A9}"/>
              </a:ext>
            </a:extLst>
          </p:cNvPr>
          <p:cNvSpPr txBox="1"/>
          <p:nvPr/>
        </p:nvSpPr>
        <p:spPr>
          <a:xfrm>
            <a:off x="1686757" y="3018408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971B1B-5B71-4135-8F1C-F041F2D40EDC}"/>
              </a:ext>
            </a:extLst>
          </p:cNvPr>
          <p:cNvSpPr txBox="1"/>
          <p:nvPr/>
        </p:nvSpPr>
        <p:spPr>
          <a:xfrm>
            <a:off x="1686757" y="3801310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BAC72-2BA5-4EFF-9968-D853D501E60A}"/>
              </a:ext>
            </a:extLst>
          </p:cNvPr>
          <p:cNvSpPr txBox="1"/>
          <p:nvPr/>
        </p:nvSpPr>
        <p:spPr>
          <a:xfrm>
            <a:off x="1693416" y="3409859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8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454B6A-9DC8-49B4-9838-0EFADB7C9E87}"/>
              </a:ext>
            </a:extLst>
          </p:cNvPr>
          <p:cNvSpPr txBox="1"/>
          <p:nvPr/>
        </p:nvSpPr>
        <p:spPr>
          <a:xfrm>
            <a:off x="1693416" y="4170113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82491B-26A1-414B-A259-371E3FE6E26B}"/>
              </a:ext>
            </a:extLst>
          </p:cNvPr>
          <p:cNvSpPr txBox="1"/>
          <p:nvPr/>
        </p:nvSpPr>
        <p:spPr>
          <a:xfrm>
            <a:off x="1693415" y="4927008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CC7404-1B9D-42AF-BB97-D88B4239CBC6}"/>
              </a:ext>
            </a:extLst>
          </p:cNvPr>
          <p:cNvSpPr txBox="1"/>
          <p:nvPr/>
        </p:nvSpPr>
        <p:spPr>
          <a:xfrm>
            <a:off x="1686756" y="4535557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7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DBD819-97CC-430D-A4B3-70065C9D11B4}"/>
              </a:ext>
            </a:extLst>
          </p:cNvPr>
          <p:cNvSpPr txBox="1"/>
          <p:nvPr/>
        </p:nvSpPr>
        <p:spPr>
          <a:xfrm>
            <a:off x="1693415" y="5261134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11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411</Words>
  <Application>Microsoft Office PowerPoint</Application>
  <PresentationFormat>Custom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sustava Office</vt:lpstr>
      <vt:lpstr>Unit 2: Lesson 3  Victorians gone viral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64</cp:revision>
  <dcterms:created xsi:type="dcterms:W3CDTF">2021-09-01T06:25:32Z</dcterms:created>
  <dcterms:modified xsi:type="dcterms:W3CDTF">2021-11-08T08:20:59Z</dcterms:modified>
</cp:coreProperties>
</file>